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433"/>
    <a:srgbClr val="793905"/>
    <a:srgbClr val="CC66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792E-6B06-4535-8321-321341A4440F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332108"/>
            <a:ext cx="1857388" cy="302549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286248" y="500042"/>
            <a:ext cx="4429156" cy="1500198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ecologico</a:t>
            </a:r>
            <a:endParaRPr lang="it-IT" sz="2800" dirty="0"/>
          </a:p>
        </p:txBody>
      </p:sp>
      <p:pic>
        <p:nvPicPr>
          <p:cNvPr id="5" name="Immagine 4" descr="scrivania-e-computer-81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3" y="3226524"/>
            <a:ext cx="4452940" cy="3155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magine 2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00438"/>
            <a:ext cx="1380991" cy="1219201"/>
          </a:xfrm>
          <a:prstGeom prst="rect">
            <a:avLst/>
          </a:prstGeom>
        </p:spPr>
      </p:pic>
      <p:pic>
        <p:nvPicPr>
          <p:cNvPr id="27" name="Immagine 26" descr="stampante.jpeg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714752"/>
            <a:ext cx="2190752" cy="1921527"/>
          </a:xfrm>
          <a:prstGeom prst="rect">
            <a:avLst/>
          </a:prstGeom>
        </p:spPr>
      </p:pic>
      <p:pic>
        <p:nvPicPr>
          <p:cNvPr id="26" name="Immagine 25" descr="stampante-70perc copi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1071546"/>
            <a:ext cx="1250952" cy="130856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28596" y="4643446"/>
            <a:ext cx="2428892" cy="2000264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Riutilizziamo i fogli di carta scartati o stampati solo da un verso, per bloc-notes, stampa di bozze, supporti per lucidi</a:t>
            </a:r>
          </a:p>
        </p:txBody>
      </p:sp>
      <p:sp>
        <p:nvSpPr>
          <p:cNvPr id="9" name="Rettangolo 8"/>
          <p:cNvSpPr/>
          <p:nvPr/>
        </p:nvSpPr>
        <p:spPr>
          <a:xfrm>
            <a:off x="2143108" y="214290"/>
            <a:ext cx="1857388" cy="1714512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Prima di stampare un documento accertiamoci che sia veramente necessario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072198" y="3500438"/>
            <a:ext cx="2571768" cy="1357322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Utilizziamo stampanti e fotocopiatrici con funzione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fronte/retro</a:t>
            </a: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786314" y="5500678"/>
            <a:ext cx="2571768" cy="1357322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Usiamo, ove possibile, l’opzione ‘stampa multipla’ (2 pagine per ogni facciata)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857488" y="2786058"/>
            <a:ext cx="1857388" cy="1643074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Prima di stampare controlliamo l’anteprima di stampa.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214942" y="571480"/>
            <a:ext cx="2571768" cy="1357322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Facciamo rigenerare i nastri per le stampanti e le cartucce inkjet</a:t>
            </a:r>
          </a:p>
        </p:txBody>
      </p:sp>
      <p:pic>
        <p:nvPicPr>
          <p:cNvPr id="29" name="Immagine 28" descr="logo ecosportello 2012 cop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>
          <a:xfrm>
            <a:off x="6000728" y="1643050"/>
            <a:ext cx="3143272" cy="1571636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Riutilizziamo le buste per la corrispondenza interna applicando una etichetta adesiva sull’indirizzo originario</a:t>
            </a:r>
          </a:p>
        </p:txBody>
      </p:sp>
      <p:pic>
        <p:nvPicPr>
          <p:cNvPr id="28" name="Immagine 27" descr="post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3857628"/>
            <a:ext cx="1428750" cy="1143000"/>
          </a:xfrm>
          <a:prstGeom prst="rect">
            <a:avLst/>
          </a:prstGeom>
        </p:spPr>
      </p:pic>
      <p:pic>
        <p:nvPicPr>
          <p:cNvPr id="27" name="Immagine 26" descr="busta lette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7672">
            <a:off x="4281203" y="1021686"/>
            <a:ext cx="1929619" cy="1365910"/>
          </a:xfrm>
          <a:prstGeom prst="rect">
            <a:avLst/>
          </a:prstGeom>
        </p:spPr>
      </p:pic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4429124" y="285728"/>
            <a:ext cx="2928958" cy="571504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Riutilizziamo le buste imbottite</a:t>
            </a:r>
          </a:p>
        </p:txBody>
      </p:sp>
      <p:pic>
        <p:nvPicPr>
          <p:cNvPr id="26" name="Immagine 25" descr="emai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3357562"/>
            <a:ext cx="2286016" cy="2286016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>
            <a:off x="5000628" y="5000636"/>
            <a:ext cx="3143272" cy="1428736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Se il Comune riceve posta pubblicitaria indesiderata, segnaliamolo alle Ditte, per essere eliminati dagli indirizzari.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285720" y="1785926"/>
            <a:ext cx="3143272" cy="1571636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Sostituiamo la carta con risorse informatiche: </a:t>
            </a:r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, bozze in forma elettronica, con stampa delle sole versioni definitive.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2000232" y="5429264"/>
            <a:ext cx="2643206" cy="1214446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Privilegiamo l’uso della posta elettronica: risparmiamo buste, francobolli e carta,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 descr="stampant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14356"/>
            <a:ext cx="1685928" cy="1667800"/>
          </a:xfrm>
          <a:prstGeom prst="rect">
            <a:avLst/>
          </a:prstGeom>
        </p:spPr>
      </p:pic>
      <p:pic>
        <p:nvPicPr>
          <p:cNvPr id="14" name="Immagine 13" descr="pec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071942"/>
            <a:ext cx="2247900" cy="1295400"/>
          </a:xfrm>
          <a:prstGeom prst="rect">
            <a:avLst/>
          </a:prstGeom>
        </p:spPr>
      </p:pic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  <p:sp>
        <p:nvSpPr>
          <p:cNvPr id="23" name="Rettangolo 22"/>
          <p:cNvSpPr/>
          <p:nvPr/>
        </p:nvSpPr>
        <p:spPr>
          <a:xfrm>
            <a:off x="2000232" y="214290"/>
            <a:ext cx="3643338" cy="1428760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Evitiamo di impostare margini di stampa ampi e riduciamo il carattere; se per poche righe si va nella pagina successiva, adattiamo il documento e stampiamo una pagina in meno.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5786446" y="2643182"/>
            <a:ext cx="3143272" cy="1571636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La PEC ha lo stesso valore di una raccomandata con ricevuta di ritorno.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785786" y="2357430"/>
            <a:ext cx="3143272" cy="1571636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Facciamo sempre il giusto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numero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di copie dei documenti (delibere, </a:t>
            </a:r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e circolari).</a:t>
            </a:r>
          </a:p>
        </p:txBody>
      </p:sp>
      <p:pic>
        <p:nvPicPr>
          <p:cNvPr id="13" name="Immagine 12" descr="fa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4929198"/>
            <a:ext cx="2000264" cy="165204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571472" y="4572008"/>
            <a:ext cx="3286148" cy="928694"/>
          </a:xfrm>
          <a:prstGeom prst="rect">
            <a:avLst/>
          </a:prstGeo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Evitiamo l’uso della pagina iniziale del fax inserendo il destinatario direttamente sul corpo del fax stesso.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226</Words>
  <Application>Microsoft Office PowerPoint</Application>
  <PresentationFormat>Presentazione su schermo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</dc:creator>
  <cp:lastModifiedBy>Luca</cp:lastModifiedBy>
  <cp:revision>100</cp:revision>
  <dcterms:created xsi:type="dcterms:W3CDTF">2013-03-14T14:12:20Z</dcterms:created>
  <dcterms:modified xsi:type="dcterms:W3CDTF">2013-04-23T13:37:33Z</dcterms:modified>
</cp:coreProperties>
</file>